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1" d="100"/>
          <a:sy n="81" d="100"/>
        </p:scale>
        <p:origin x="-104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48FF994-CCAB-1D44-8070-BC3F9E989933}" type="datetimeFigureOut">
              <a:rPr lang="en-US" smtClean="0"/>
              <a:pPr/>
              <a:t>1/12/2013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93CCF6-29FD-354A-8503-6B5F077ED00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8FF994-CCAB-1D44-8070-BC3F9E989933}" type="datetimeFigureOut">
              <a:rPr lang="en-US" smtClean="0"/>
              <a:pPr/>
              <a:t>1/12/2013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93CCF6-29FD-354A-8503-6B5F077ED00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8FF994-CCAB-1D44-8070-BC3F9E989933}" type="datetimeFigureOut">
              <a:rPr lang="en-US" smtClean="0"/>
              <a:pPr/>
              <a:t>1/12/2013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93CCF6-29FD-354A-8503-6B5F077ED00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8FF994-CCAB-1D44-8070-BC3F9E989933}" type="datetimeFigureOut">
              <a:rPr lang="en-US" smtClean="0"/>
              <a:pPr/>
              <a:t>1/12/2013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93CCF6-29FD-354A-8503-6B5F077ED00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8FF994-CCAB-1D44-8070-BC3F9E989933}" type="datetimeFigureOut">
              <a:rPr lang="en-US" smtClean="0"/>
              <a:pPr/>
              <a:t>1/12/2013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93CCF6-29FD-354A-8503-6B5F077ED00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48FF994-CCAB-1D44-8070-BC3F9E989933}" type="datetimeFigureOut">
              <a:rPr lang="en-US" smtClean="0"/>
              <a:pPr/>
              <a:t>1/12/2013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93CCF6-29FD-354A-8503-6B5F077ED00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48FF994-CCAB-1D44-8070-BC3F9E989933}" type="datetimeFigureOut">
              <a:rPr lang="en-US" smtClean="0"/>
              <a:pPr/>
              <a:t>1/12/2013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93CCF6-29FD-354A-8503-6B5F077ED00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8FF994-CCAB-1D44-8070-BC3F9E989933}" type="datetimeFigureOut">
              <a:rPr lang="en-US" smtClean="0"/>
              <a:pPr/>
              <a:t>1/12/2013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93CCF6-29FD-354A-8503-6B5F077ED00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8FF994-CCAB-1D44-8070-BC3F9E989933}" type="datetimeFigureOut">
              <a:rPr lang="en-US" smtClean="0"/>
              <a:pPr/>
              <a:t>1/12/2013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93CCF6-29FD-354A-8503-6B5F077ED00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8FF994-CCAB-1D44-8070-BC3F9E989933}" type="datetimeFigureOut">
              <a:rPr lang="en-US" smtClean="0"/>
              <a:pPr/>
              <a:t>1/12/2013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93CCF6-29FD-354A-8503-6B5F077ED00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8FF994-CCAB-1D44-8070-BC3F9E989933}" type="datetimeFigureOut">
              <a:rPr lang="en-US" smtClean="0"/>
              <a:pPr/>
              <a:t>1/12/2013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93CCF6-29FD-354A-8503-6B5F077ED00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8FF994-CCAB-1D44-8070-BC3F9E989933}" type="datetimeFigureOut">
              <a:rPr lang="en-US" smtClean="0"/>
              <a:pPr/>
              <a:t>1/12/2013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93CCF6-29FD-354A-8503-6B5F077ED00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92402"/>
            <a:ext cx="7772400" cy="3108049"/>
          </a:xfrm>
        </p:spPr>
        <p:txBody>
          <a:bodyPr/>
          <a:lstStyle/>
          <a:p>
            <a:r>
              <a:rPr lang="en-US" dirty="0" smtClean="0"/>
              <a:t>Three Branches of Government</a:t>
            </a:r>
            <a:endParaRPr lang="en-US" dirty="0"/>
          </a:p>
        </p:txBody>
      </p:sp>
      <p:sp>
        <p:nvSpPr>
          <p:cNvPr id="3" name="Subtitle 2"/>
          <p:cNvSpPr>
            <a:spLocks noGrp="1"/>
          </p:cNvSpPr>
          <p:nvPr>
            <p:ph type="subTitle" idx="1"/>
          </p:nvPr>
        </p:nvSpPr>
        <p:spPr/>
        <p:txBody>
          <a:bodyPr>
            <a:normAutofit fontScale="85000" lnSpcReduction="20000"/>
          </a:bodyPr>
          <a:lstStyle/>
          <a:p>
            <a:r>
              <a:rPr lang="en-US" sz="4400" dirty="0" smtClean="0">
                <a:solidFill>
                  <a:schemeClr val="tx1"/>
                </a:solidFill>
                <a:latin typeface="+mj-lt"/>
                <a:ea typeface="+mj-ea"/>
                <a:cs typeface="+mj-cs"/>
              </a:rPr>
              <a:t>-Legislative</a:t>
            </a:r>
          </a:p>
          <a:p>
            <a:r>
              <a:rPr lang="en-US" sz="4400" dirty="0" smtClean="0">
                <a:solidFill>
                  <a:schemeClr val="tx1"/>
                </a:solidFill>
                <a:latin typeface="+mj-lt"/>
                <a:ea typeface="+mj-ea"/>
                <a:cs typeface="+mj-cs"/>
              </a:rPr>
              <a:t>-Judicial</a:t>
            </a:r>
          </a:p>
          <a:p>
            <a:r>
              <a:rPr lang="en-US" sz="4400" dirty="0" smtClean="0">
                <a:solidFill>
                  <a:schemeClr val="tx1"/>
                </a:solidFill>
                <a:latin typeface="+mj-lt"/>
                <a:ea typeface="+mj-ea"/>
                <a:cs typeface="+mj-cs"/>
              </a:rPr>
              <a:t>-Executive</a:t>
            </a:r>
            <a:endParaRPr lang="en-US" sz="4400" dirty="0">
              <a:solidFill>
                <a:schemeClr val="tx1"/>
              </a:solidFill>
              <a:latin typeface="+mj-lt"/>
              <a:ea typeface="+mj-ea"/>
              <a:cs typeface="+mj-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Legislative</a:t>
            </a:r>
            <a:endParaRPr lang="en-US" dirty="0"/>
          </a:p>
        </p:txBody>
      </p:sp>
      <p:sp>
        <p:nvSpPr>
          <p:cNvPr id="3" name="Content Placeholder 2"/>
          <p:cNvSpPr>
            <a:spLocks noGrp="1"/>
          </p:cNvSpPr>
          <p:nvPr>
            <p:ph idx="1"/>
          </p:nvPr>
        </p:nvSpPr>
        <p:spPr/>
        <p:txBody>
          <a:bodyPr/>
          <a:lstStyle/>
          <a:p>
            <a:pPr>
              <a:buNone/>
            </a:pPr>
            <a:r>
              <a:rPr lang="en-US" dirty="0" smtClean="0"/>
              <a:t>The legislative branch of government is made up of the Congress and government agencies, such as the Government Printing Office and Library of Congress, that provide assistance to and support services for the Congress. Article I of the Constitution established this branch and gave Congress the power to make laws. Congress has two parts, the House of Representatives and the Senate.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Judicial</a:t>
            </a:r>
            <a:endParaRPr lang="en-US" dirty="0"/>
          </a:p>
        </p:txBody>
      </p:sp>
      <p:sp>
        <p:nvSpPr>
          <p:cNvPr id="3" name="Content Placeholder 2"/>
          <p:cNvSpPr>
            <a:spLocks noGrp="1"/>
          </p:cNvSpPr>
          <p:nvPr>
            <p:ph idx="1"/>
          </p:nvPr>
        </p:nvSpPr>
        <p:spPr/>
        <p:txBody>
          <a:bodyPr/>
          <a:lstStyle/>
          <a:p>
            <a:r>
              <a:rPr lang="en-US" dirty="0" smtClean="0"/>
              <a:t>The judicial branch</a:t>
            </a:r>
            <a:r>
              <a:rPr lang="en-US" b="1" dirty="0" smtClean="0"/>
              <a:t> </a:t>
            </a:r>
            <a:r>
              <a:rPr lang="en-US" dirty="0" smtClean="0"/>
              <a:t>of government is made up of the court system. The Supreme Court is the highest court in the land. Article III of the Constitution established this Court and all other Federal courts were created by Congress. Courts decide arguments about the meaning of laws, how they are applied, and whether they break the rules of the Constitution.</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a:t>
            </a:r>
            <a:endParaRPr lang="en-US" dirty="0"/>
          </a:p>
        </p:txBody>
      </p:sp>
      <p:sp>
        <p:nvSpPr>
          <p:cNvPr id="3" name="Content Placeholder 2"/>
          <p:cNvSpPr>
            <a:spLocks noGrp="1"/>
          </p:cNvSpPr>
          <p:nvPr>
            <p:ph idx="1"/>
          </p:nvPr>
        </p:nvSpPr>
        <p:spPr/>
        <p:txBody>
          <a:bodyPr/>
          <a:lstStyle/>
          <a:p>
            <a:r>
              <a:rPr lang="en-US" dirty="0" smtClean="0"/>
              <a:t>The executive branch of Government makes sure that the laws of the United States are obeyed. The President of the United States is the head of the executive branch of government. This branch is very large so the President gets help from the Vice President, department heads (Cabinet members), and heads of independent agencies.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Continued</a:t>
            </a:r>
            <a:endParaRPr lang="en-US" dirty="0"/>
          </a:p>
        </p:txBody>
      </p:sp>
      <p:sp>
        <p:nvSpPr>
          <p:cNvPr id="3" name="Content Placeholder 2"/>
          <p:cNvSpPr>
            <a:spLocks noGrp="1"/>
          </p:cNvSpPr>
          <p:nvPr>
            <p:ph idx="1"/>
          </p:nvPr>
        </p:nvSpPr>
        <p:spPr/>
        <p:txBody>
          <a:bodyPr>
            <a:normAutofit fontScale="92500"/>
          </a:bodyPr>
          <a:lstStyle/>
          <a:p>
            <a:r>
              <a:rPr lang="en-US" b="1" dirty="0" smtClean="0"/>
              <a:t>President: </a:t>
            </a:r>
            <a:r>
              <a:rPr lang="en-US" dirty="0" smtClean="0"/>
              <a:t>Leader of the country and commands the military.</a:t>
            </a:r>
          </a:p>
          <a:p>
            <a:r>
              <a:rPr lang="en-US" b="1" dirty="0" smtClean="0"/>
              <a:t>Vice President:</a:t>
            </a:r>
            <a:r>
              <a:rPr lang="en-US" dirty="0" smtClean="0"/>
              <a:t> President of the Senate and becomes President if the President can no longer do the job.</a:t>
            </a:r>
          </a:p>
          <a:p>
            <a:r>
              <a:rPr lang="en-US" b="1" dirty="0" smtClean="0"/>
              <a:t>Departments: </a:t>
            </a:r>
            <a:r>
              <a:rPr lang="en-US" dirty="0" smtClean="0"/>
              <a:t>Department heads advise the President on issues and help carry out policies.</a:t>
            </a:r>
          </a:p>
          <a:p>
            <a:r>
              <a:rPr lang="en-US" b="1" dirty="0" smtClean="0"/>
              <a:t>Independent Agencies: </a:t>
            </a:r>
            <a:r>
              <a:rPr lang="en-US" dirty="0" smtClean="0"/>
              <a:t>Help carry out policy or provide special services.</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47</TotalTime>
  <Words>266</Words>
  <Application>Microsoft Office PowerPoint</Application>
  <PresentationFormat>On-screen Show (4:3)</PresentationFormat>
  <Paragraphs>15</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Three Branches of Government</vt:lpstr>
      <vt:lpstr>Legislative</vt:lpstr>
      <vt:lpstr>Judicial</vt:lpstr>
      <vt:lpstr>Executive</vt:lpstr>
      <vt:lpstr>Executive Continued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Three Branches of Government</dc:title>
  <dc:creator>Phillip Endicott</dc:creator>
  <cp:lastModifiedBy>Romel</cp:lastModifiedBy>
  <cp:revision>2</cp:revision>
  <dcterms:created xsi:type="dcterms:W3CDTF">2010-12-13T22:07:40Z</dcterms:created>
  <dcterms:modified xsi:type="dcterms:W3CDTF">2013-01-12T04:13:17Z</dcterms:modified>
</cp:coreProperties>
</file>